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0058400" cy="15544800"/>
  <p:notesSz cx="6858000" cy="9144000"/>
  <p:embeddedFontLst>
    <p:embeddedFont>
      <p:font typeface="Aharoni" panose="02010803020104030203" pitchFamily="2" charset="-79"/>
      <p:bold r:id="rId5"/>
    </p:embeddedFont>
    <p:embeddedFont>
      <p:font typeface="Teko" panose="02000000000000000000" pitchFamily="2" charset="77"/>
      <p:regular r:id="rId6"/>
      <p:bold r:id="rId7"/>
    </p:embeddedFont>
    <p:embeddedFont>
      <p:font typeface="Ubuntu" panose="020B0504030602030204" pitchFamily="3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iC5Y4g/+A2CPjoos4eUmYmI/+F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68"/>
  </p:normalViewPr>
  <p:slideViewPr>
    <p:cSldViewPr snapToGrid="0">
      <p:cViewPr varScale="1">
        <p:scale>
          <a:sx n="50" d="100"/>
          <a:sy n="50" d="100"/>
        </p:scale>
        <p:origin x="34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685800"/>
            <a:ext cx="2219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685800"/>
            <a:ext cx="2219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2648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userDrawn="1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298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461666" y="827617"/>
            <a:ext cx="8334504" cy="1498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461665" y="3004994"/>
            <a:ext cx="8334505" cy="1099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35220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/>
        </p:nvSpPr>
        <p:spPr>
          <a:xfrm>
            <a:off x="499763" y="5037016"/>
            <a:ext cx="9058876" cy="6644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76" u="none" strike="noStrike" cap="none" dirty="0">
                <a:solidFill>
                  <a:schemeClr val="dk1"/>
                </a:solidFill>
                <a:latin typeface="Teko" panose="02000000000000000000" pitchFamily="2" charset="77"/>
                <a:ea typeface="Aharoni"/>
                <a:cs typeface="Teko" panose="02000000000000000000" pitchFamily="2" charset="77"/>
                <a:sym typeface="Aharoni"/>
              </a:rPr>
              <a:t>PARTICIPANT REQUIREMENTS</a:t>
            </a:r>
            <a:endParaRPr sz="5176" u="none" strike="noStrike" cap="none" dirty="0">
              <a:solidFill>
                <a:schemeClr val="dk1"/>
              </a:solidFill>
              <a:latin typeface="Teko" panose="02000000000000000000" pitchFamily="2" charset="77"/>
              <a:ea typeface="Aharoni"/>
              <a:cs typeface="Teko" panose="02000000000000000000" pitchFamily="2" charset="77"/>
              <a:sym typeface="Aharoni"/>
            </a:endParaRPr>
          </a:p>
          <a:p>
            <a:pPr marL="369788" lvl="0" indent="-35562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ea typeface="Aharoni"/>
                <a:cs typeface="Aharoni"/>
                <a:sym typeface="Aharoni"/>
              </a:rPr>
              <a:t>Pants. Cover your legs, please.</a:t>
            </a:r>
            <a:endParaRPr sz="3200" dirty="0">
              <a:solidFill>
                <a:schemeClr val="dk1"/>
              </a:solidFill>
              <a:latin typeface="Ubuntu" panose="020B0504030602030204" pitchFamily="34" charset="0"/>
            </a:endParaRPr>
          </a:p>
          <a:p>
            <a:pPr marL="369788" lvl="0" indent="-35562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ea typeface="Aharoni"/>
                <a:cs typeface="Aharoni"/>
                <a:sym typeface="Aharoni"/>
              </a:rPr>
              <a:t>Sturdy over the ankle shoes</a:t>
            </a:r>
            <a:endParaRPr sz="3200" dirty="0">
              <a:solidFill>
                <a:schemeClr val="dk1"/>
              </a:solidFill>
              <a:latin typeface="Ubuntu" panose="020B0504030602030204" pitchFamily="34" charset="0"/>
            </a:endParaRPr>
          </a:p>
          <a:p>
            <a:pPr marL="369788" lvl="0" indent="-35562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ea typeface="Aharoni"/>
                <a:cs typeface="Aharoni"/>
                <a:sym typeface="Aharoni"/>
              </a:rPr>
              <a:t>Long sleeves</a:t>
            </a:r>
            <a:endParaRPr sz="3200" dirty="0">
              <a:solidFill>
                <a:schemeClr val="dk1"/>
              </a:solidFill>
              <a:latin typeface="Ubuntu" panose="020B0504030602030204" pitchFamily="34" charset="0"/>
            </a:endParaRPr>
          </a:p>
          <a:p>
            <a:pPr marL="369788" lvl="0" indent="-35562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ea typeface="Aharoni"/>
                <a:cs typeface="Aharoni"/>
                <a:sym typeface="Aharoni"/>
              </a:rPr>
              <a:t>A happy attitude</a:t>
            </a:r>
            <a:endParaRPr sz="3200" dirty="0">
              <a:solidFill>
                <a:schemeClr val="dk1"/>
              </a:solidFill>
              <a:latin typeface="Ubuntu" panose="020B0504030602030204" pitchFamily="34" charset="0"/>
            </a:endParaRPr>
          </a:p>
          <a:p>
            <a:pPr marL="369788" lvl="0" indent="-35562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ea typeface="Aharoni"/>
                <a:cs typeface="Aharoni"/>
                <a:sym typeface="Aharoni"/>
              </a:rPr>
              <a:t>16 years old or older</a:t>
            </a:r>
            <a:endParaRPr sz="3200" dirty="0">
              <a:solidFill>
                <a:schemeClr val="dk1"/>
              </a:solidFill>
              <a:latin typeface="Ubuntu" panose="020B0504030602030204" pitchFamily="34" charset="0"/>
              <a:ea typeface="Aharoni"/>
              <a:cs typeface="Aharoni"/>
              <a:sym typeface="Aharon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423" dirty="0">
              <a:solidFill>
                <a:schemeClr val="dk1"/>
              </a:solidFill>
              <a:latin typeface="Aharoni"/>
              <a:ea typeface="Aharoni"/>
              <a:cs typeface="Aharoni"/>
              <a:sym typeface="Aharoni"/>
            </a:endParaRPr>
          </a:p>
          <a:p>
            <a:r>
              <a:rPr lang="en-US" sz="5176" dirty="0">
                <a:solidFill>
                  <a:schemeClr val="dk1"/>
                </a:solidFill>
                <a:latin typeface="Teko" panose="02000000000000000000" pitchFamily="2" charset="77"/>
                <a:cs typeface="Teko" panose="02000000000000000000" pitchFamily="2" charset="77"/>
                <a:sym typeface="Aharoni"/>
              </a:rPr>
              <a:t>PROVIDED</a:t>
            </a:r>
            <a:endParaRPr sz="5176" dirty="0">
              <a:solidFill>
                <a:schemeClr val="dk1"/>
              </a:solidFill>
              <a:latin typeface="Teko" panose="02000000000000000000" pitchFamily="2" charset="77"/>
              <a:cs typeface="Teko" panose="02000000000000000000" pitchFamily="2" charset="77"/>
              <a:sym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Helmet &amp; gloves</a:t>
            </a:r>
            <a:endParaRPr sz="3200" dirty="0">
              <a:solidFill>
                <a:schemeClr val="dk1"/>
              </a:solidFill>
              <a:latin typeface="Ubuntu" panose="020B0504030602030204" pitchFamily="34" charset="0"/>
              <a:cs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Motorcycles</a:t>
            </a:r>
            <a:endParaRPr sz="3200" dirty="0">
              <a:solidFill>
                <a:schemeClr val="dk1"/>
              </a:solidFill>
              <a:latin typeface="Ubuntu" panose="020B0504030602030204" pitchFamily="34" charset="0"/>
              <a:cs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Friendly MSF certified </a:t>
            </a:r>
            <a:r>
              <a:rPr lang="en-US" sz="3200" dirty="0" err="1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RiderCoach</a:t>
            </a:r>
            <a:endParaRPr sz="3200" dirty="0">
              <a:solidFill>
                <a:schemeClr val="dk1"/>
              </a:solidFill>
              <a:latin typeface="Ubuntu" panose="020B0504030602030204" pitchFamily="34" charset="0"/>
              <a:cs typeface="Aharoni"/>
              <a:sym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Your first motorcycle ride!</a:t>
            </a:r>
            <a:endParaRPr sz="3200" dirty="0">
              <a:solidFill>
                <a:schemeClr val="dk1"/>
              </a:solidFill>
              <a:latin typeface="Aharoni"/>
              <a:ea typeface="Aharoni"/>
              <a:cs typeface="Aharoni"/>
              <a:sym typeface="Aharon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428989" y="8585314"/>
            <a:ext cx="921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0" name="Google Shape;90;p1"/>
          <p:cNvPicPr preferRelativeResize="0"/>
          <p:nvPr/>
        </p:nvPicPr>
        <p:blipFill>
          <a:blip r:embed="rId3"/>
          <a:srcRect/>
          <a:stretch/>
        </p:blipFill>
        <p:spPr>
          <a:xfrm>
            <a:off x="7219361" y="12367279"/>
            <a:ext cx="2377994" cy="24243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B4ABAB-F3F4-8697-0A11-194FFEC629F9}"/>
              </a:ext>
            </a:extLst>
          </p:cNvPr>
          <p:cNvSpPr/>
          <p:nvPr/>
        </p:nvSpPr>
        <p:spPr>
          <a:xfrm>
            <a:off x="0" y="0"/>
            <a:ext cx="10058400" cy="411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oogle Shape;88;p1">
            <a:extLst>
              <a:ext uri="{FF2B5EF4-FFF2-40B4-BE49-F238E27FC236}">
                <a16:creationId xmlns:a16="http://schemas.microsoft.com/office/drawing/2014/main" id="{002A78FD-0DFE-43C7-5F4E-04C95B05FFB7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483824" y="515352"/>
            <a:ext cx="3761527" cy="3084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B340A292-8474-8394-691B-B90C579B9E6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710062" y="1117153"/>
            <a:ext cx="3848576" cy="3880449"/>
          </a:xfrm>
          <a:prstGeom prst="rect">
            <a:avLst/>
          </a:prstGeom>
          <a:noFill/>
        </p:spPr>
      </p:pic>
      <p:sp>
        <p:nvSpPr>
          <p:cNvPr id="11" name="Google Shape;91;p1">
            <a:extLst>
              <a:ext uri="{FF2B5EF4-FFF2-40B4-BE49-F238E27FC236}">
                <a16:creationId xmlns:a16="http://schemas.microsoft.com/office/drawing/2014/main" id="{788DA26F-BEE4-AC77-11EE-9248571EE8DA}"/>
              </a:ext>
            </a:extLst>
          </p:cNvPr>
          <p:cNvSpPr txBox="1"/>
          <p:nvPr/>
        </p:nvSpPr>
        <p:spPr>
          <a:xfrm>
            <a:off x="483825" y="13009708"/>
            <a:ext cx="6401700" cy="132339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>
              <a:buFont typeface="Arial"/>
              <a:buNone/>
            </a:pPr>
            <a:r>
              <a:rPr lang="en-US" sz="3200" b="1" dirty="0">
                <a:solidFill>
                  <a:schemeClr val="dk1"/>
                </a:solidFill>
                <a:latin typeface="Ubuntu" panose="020B0504030602030204" pitchFamily="34" charset="0"/>
                <a:cs typeface="Teko" panose="02000000000000000000" pitchFamily="2" charset="77"/>
                <a:sym typeface="Aharoni"/>
              </a:rPr>
              <a:t>Follow us</a:t>
            </a:r>
            <a:endParaRPr lang="en-US" sz="3200" b="1" u="none" strike="noStrike" cap="none" dirty="0">
              <a:solidFill>
                <a:schemeClr val="dk1"/>
              </a:solidFill>
              <a:latin typeface="Ubuntu" panose="020B0504030602030204" pitchFamily="34" charset="0"/>
              <a:ea typeface="Aharoni"/>
              <a:cs typeface="Aharoni"/>
              <a:sym typeface="Aharon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none" strike="noStrike" cap="none" dirty="0">
                <a:solidFill>
                  <a:schemeClr val="dk1"/>
                </a:solidFill>
                <a:latin typeface="Ubuntu" panose="020B0504030602030204" pitchFamily="34" charset="0"/>
                <a:ea typeface="Aharoni"/>
                <a:cs typeface="Aharoni"/>
                <a:sym typeface="Aharoni"/>
              </a:rPr>
              <a:t>#MSFRIDEDAY</a:t>
            </a:r>
            <a:endParaRPr sz="2400" dirty="0">
              <a:latin typeface="Ubuntu" panose="020B0504030602030204" pitchFamily="34" charset="0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none" strike="noStrike" cap="none" dirty="0">
                <a:solidFill>
                  <a:schemeClr val="dk1"/>
                </a:solidFill>
                <a:latin typeface="Ubuntu" panose="020B0504030602030204" pitchFamily="34" charset="0"/>
                <a:ea typeface="Aharoni"/>
                <a:cs typeface="Aharoni"/>
                <a:sym typeface="Aharoni"/>
              </a:rPr>
              <a:t>#MOTORCYCLESAFETYFOUNDATION</a:t>
            </a:r>
            <a:endParaRPr sz="2400" dirty="0">
              <a:latin typeface="Ubuntu" panose="020B05040306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/>
          <p:nvPr/>
        </p:nvSpPr>
        <p:spPr>
          <a:xfrm>
            <a:off x="499762" y="5037016"/>
            <a:ext cx="9058876" cy="766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76" u="none" strike="noStrike" cap="none" dirty="0">
                <a:solidFill>
                  <a:schemeClr val="dk1"/>
                </a:solidFill>
                <a:latin typeface="Teko" panose="02000000000000000000" pitchFamily="2" charset="77"/>
                <a:ea typeface="Aharoni"/>
                <a:cs typeface="Teko" panose="02000000000000000000" pitchFamily="2" charset="77"/>
                <a:sym typeface="Aharoni"/>
              </a:rPr>
              <a:t>PARTICIPANT REQUIREMENTS</a:t>
            </a: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Valid motorcycle license &amp; insurance</a:t>
            </a:r>
            <a:endParaRPr lang="en-US" sz="3200" dirty="0">
              <a:solidFill>
                <a:schemeClr val="dk1"/>
              </a:solidFill>
              <a:latin typeface="Ubuntu" panose="020B0504030602030204" pitchFamily="34" charset="0"/>
              <a:cs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Motorcycle in good condition</a:t>
            </a:r>
            <a:endParaRPr lang="en-US" sz="3200" dirty="0">
              <a:solidFill>
                <a:schemeClr val="dk1"/>
              </a:solidFill>
              <a:latin typeface="Ubuntu" panose="020B0504030602030204" pitchFamily="34" charset="0"/>
              <a:cs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Appropriate riding gear</a:t>
            </a:r>
            <a:endParaRPr lang="en-US" sz="3200" dirty="0">
              <a:solidFill>
                <a:schemeClr val="dk1"/>
              </a:solidFill>
              <a:latin typeface="Ubuntu" panose="020B0504030602030204" pitchFamily="34" charset="0"/>
              <a:cs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Helmet</a:t>
            </a:r>
            <a:endParaRPr lang="en-US" sz="3200" dirty="0">
              <a:solidFill>
                <a:schemeClr val="dk1"/>
              </a:solidFill>
              <a:latin typeface="Ubuntu" panose="020B0504030602030204" pitchFamily="34" charset="0"/>
              <a:cs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Eye protection</a:t>
            </a:r>
            <a:endParaRPr lang="en-US" sz="3200" dirty="0">
              <a:solidFill>
                <a:schemeClr val="dk1"/>
              </a:solidFill>
              <a:latin typeface="Ubuntu" panose="020B0504030602030204" pitchFamily="34" charset="0"/>
              <a:cs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Arm/leg/foot protection</a:t>
            </a:r>
            <a:endParaRPr lang="en-US" sz="3200" dirty="0">
              <a:solidFill>
                <a:schemeClr val="dk1"/>
              </a:solidFill>
              <a:latin typeface="Ubuntu" panose="020B0504030602030204" pitchFamily="34" charset="0"/>
              <a:cs typeface="Aharoni"/>
            </a:endParaRPr>
          </a:p>
          <a:p>
            <a:pPr marL="369788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16 years old or older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sz="3423" dirty="0">
              <a:solidFill>
                <a:schemeClr val="dk1"/>
              </a:solidFill>
              <a:latin typeface="Aharoni"/>
              <a:ea typeface="Aharoni"/>
              <a:cs typeface="Aharoni"/>
              <a:sym typeface="Aharon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76" dirty="0">
                <a:solidFill>
                  <a:schemeClr val="dk1"/>
                </a:solidFill>
                <a:latin typeface="Teko" panose="02000000000000000000" pitchFamily="2" charset="77"/>
                <a:cs typeface="Teko" panose="02000000000000000000" pitchFamily="2" charset="77"/>
                <a:sym typeface="Aharoni"/>
              </a:rPr>
              <a:t>PROVIDED</a:t>
            </a:r>
          </a:p>
          <a:p>
            <a:pPr marL="369788" lvl="0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MSF SKILLS Check course</a:t>
            </a:r>
            <a:endParaRPr lang="en-US" sz="3200" dirty="0">
              <a:solidFill>
                <a:schemeClr val="dk1"/>
              </a:solidFill>
              <a:latin typeface="Ubuntu" panose="020B0504030602030204" pitchFamily="34" charset="0"/>
              <a:cs typeface="Aharoni"/>
            </a:endParaRPr>
          </a:p>
          <a:p>
            <a:pPr marL="369788" lvl="0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Friendly MSF certified </a:t>
            </a:r>
            <a:r>
              <a:rPr lang="en-US" sz="3200" dirty="0" err="1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RiderCoach</a:t>
            </a:r>
            <a:endParaRPr lang="en-US" sz="3200" dirty="0">
              <a:solidFill>
                <a:schemeClr val="dk1"/>
              </a:solidFill>
              <a:latin typeface="Ubuntu" panose="020B0504030602030204" pitchFamily="34" charset="0"/>
              <a:cs typeface="Aharoni"/>
              <a:sym typeface="Aharoni"/>
            </a:endParaRPr>
          </a:p>
          <a:p>
            <a:pPr marL="369788" lvl="0" indent="-355627">
              <a:buClr>
                <a:schemeClr val="dk1"/>
              </a:buClr>
              <a:buSzPts val="3400"/>
              <a:buFont typeface="Arial"/>
              <a:buChar char="•"/>
            </a:pPr>
            <a:r>
              <a:rPr lang="en-US" sz="3200" dirty="0">
                <a:solidFill>
                  <a:schemeClr val="dk1"/>
                </a:solidFill>
                <a:latin typeface="Ubuntu" panose="020B0504030602030204" pitchFamily="34" charset="0"/>
                <a:cs typeface="Aharoni"/>
                <a:sym typeface="Aharoni"/>
              </a:rPr>
              <a:t>A fun riding challenge!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sz="3423" dirty="0">
              <a:solidFill>
                <a:schemeClr val="dk1"/>
              </a:solidFill>
              <a:latin typeface="Aharoni"/>
              <a:ea typeface="Aharoni"/>
              <a:cs typeface="Aharoni"/>
              <a:sym typeface="Aharoni"/>
            </a:endParaRPr>
          </a:p>
        </p:txBody>
      </p:sp>
      <p:sp>
        <p:nvSpPr>
          <p:cNvPr id="98" name="Google Shape;98;p2"/>
          <p:cNvSpPr txBox="1"/>
          <p:nvPr/>
        </p:nvSpPr>
        <p:spPr>
          <a:xfrm>
            <a:off x="419439" y="9660389"/>
            <a:ext cx="92133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"/>
          <p:cNvSpPr/>
          <p:nvPr/>
        </p:nvSpPr>
        <p:spPr>
          <a:xfrm>
            <a:off x="808892" y="714680"/>
            <a:ext cx="3727939" cy="260328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2"/>
          <p:cNvPicPr preferRelativeResize="0"/>
          <p:nvPr/>
        </p:nvPicPr>
        <p:blipFill>
          <a:blip r:embed="rId3"/>
          <a:srcRect/>
          <a:stretch/>
        </p:blipFill>
        <p:spPr>
          <a:xfrm>
            <a:off x="7219361" y="12367279"/>
            <a:ext cx="2377994" cy="24243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74B901-A332-BD15-4033-EC18E97CF039}"/>
              </a:ext>
            </a:extLst>
          </p:cNvPr>
          <p:cNvSpPr/>
          <p:nvPr/>
        </p:nvSpPr>
        <p:spPr>
          <a:xfrm>
            <a:off x="0" y="0"/>
            <a:ext cx="10058400" cy="411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oogle Shape;88;p1">
            <a:extLst>
              <a:ext uri="{FF2B5EF4-FFF2-40B4-BE49-F238E27FC236}">
                <a16:creationId xmlns:a16="http://schemas.microsoft.com/office/drawing/2014/main" id="{E5F57429-484B-E9F6-3562-7BD9F7C7DDD5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483824" y="515352"/>
            <a:ext cx="3761527" cy="30840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91;p1">
            <a:extLst>
              <a:ext uri="{FF2B5EF4-FFF2-40B4-BE49-F238E27FC236}">
                <a16:creationId xmlns:a16="http://schemas.microsoft.com/office/drawing/2014/main" id="{5EDA5AA6-369F-EA0C-8E27-964CE4C5F62A}"/>
              </a:ext>
            </a:extLst>
          </p:cNvPr>
          <p:cNvSpPr txBox="1"/>
          <p:nvPr/>
        </p:nvSpPr>
        <p:spPr>
          <a:xfrm>
            <a:off x="483825" y="13009708"/>
            <a:ext cx="6401700" cy="132339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>
              <a:buFont typeface="Arial"/>
              <a:buNone/>
            </a:pPr>
            <a:r>
              <a:rPr lang="en-US" sz="3200" b="1" dirty="0">
                <a:solidFill>
                  <a:schemeClr val="dk1"/>
                </a:solidFill>
                <a:latin typeface="Ubuntu" panose="020B0504030602030204" pitchFamily="34" charset="0"/>
                <a:cs typeface="Teko" panose="02000000000000000000" pitchFamily="2" charset="77"/>
                <a:sym typeface="Aharoni"/>
              </a:rPr>
              <a:t>Follow us</a:t>
            </a:r>
            <a:endParaRPr lang="en-US" sz="3200" b="1" u="none" strike="noStrike" cap="none" dirty="0">
              <a:solidFill>
                <a:schemeClr val="dk1"/>
              </a:solidFill>
              <a:latin typeface="Ubuntu" panose="020B0504030602030204" pitchFamily="34" charset="0"/>
              <a:ea typeface="Aharoni"/>
              <a:cs typeface="Aharoni"/>
              <a:sym typeface="Aharon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none" strike="noStrike" cap="none" dirty="0">
                <a:solidFill>
                  <a:schemeClr val="dk1"/>
                </a:solidFill>
                <a:latin typeface="Ubuntu" panose="020B0504030602030204" pitchFamily="34" charset="0"/>
                <a:ea typeface="Aharoni"/>
                <a:cs typeface="Aharoni"/>
                <a:sym typeface="Aharoni"/>
              </a:rPr>
              <a:t>#MSFRIDEDAY</a:t>
            </a:r>
            <a:endParaRPr sz="2400" dirty="0">
              <a:latin typeface="Ubuntu" panose="020B0504030602030204" pitchFamily="34" charset="0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none" strike="noStrike" cap="none" dirty="0">
                <a:solidFill>
                  <a:schemeClr val="dk1"/>
                </a:solidFill>
                <a:latin typeface="Ubuntu" panose="020B0504030602030204" pitchFamily="34" charset="0"/>
                <a:ea typeface="Aharoni"/>
                <a:cs typeface="Aharoni"/>
                <a:sym typeface="Aharoni"/>
              </a:rPr>
              <a:t>#MOTORCYCLESAFETYFOUNDATION</a:t>
            </a:r>
            <a:endParaRPr sz="2400" dirty="0">
              <a:latin typeface="Ubuntu" panose="020B050403060203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AA75AFBA-EC68-566F-C628-CB10849D71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710062" y="1117153"/>
            <a:ext cx="3848576" cy="38804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MSF_230717_RideDay Sponsor Deck_SF</Template>
  <TotalTime>16</TotalTime>
  <Words>93</Words>
  <Application>Microsoft Macintosh PowerPoint</Application>
  <PresentationFormat>Custom</PresentationFormat>
  <Paragraphs>31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Aharoni</vt:lpstr>
      <vt:lpstr>Teko</vt:lpstr>
      <vt:lpstr>Calibri</vt:lpstr>
      <vt:lpstr>Ubuntu</vt:lpstr>
      <vt:lpstr>1_Custom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Corey Eastman</dc:creator>
  <cp:lastModifiedBy>Selma Filipovic</cp:lastModifiedBy>
  <cp:revision>7</cp:revision>
  <dcterms:created xsi:type="dcterms:W3CDTF">2022-08-17T21:00:07Z</dcterms:created>
  <dcterms:modified xsi:type="dcterms:W3CDTF">2025-09-30T21:12:44Z</dcterms:modified>
</cp:coreProperties>
</file>